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7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77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71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22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61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18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2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0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3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3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8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0B78D-73DB-4CA9-94FF-15AFBE90C922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F90C-F04E-4BB9-A7C7-56EC329AE3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03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31D03C-8578-4492-975F-A1BBE317410A}"/>
              </a:ext>
            </a:extLst>
          </p:cNvPr>
          <p:cNvSpPr/>
          <p:nvPr/>
        </p:nvSpPr>
        <p:spPr>
          <a:xfrm>
            <a:off x="0" y="9366793"/>
            <a:ext cx="6858000" cy="5515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木耐工務店　株式会社　</a:t>
            </a:r>
            <a:r>
              <a:rPr kumimoji="1" lang="en-US" altLang="ja-JP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06-1234-5678</a:t>
            </a:r>
            <a:endParaRPr kumimoji="1" lang="ja-JP" altLang="en-US" sz="2000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907ABC0-2EC8-4DC7-96EB-83552F343209}"/>
              </a:ext>
            </a:extLst>
          </p:cNvPr>
          <p:cNvGrpSpPr/>
          <p:nvPr/>
        </p:nvGrpSpPr>
        <p:grpSpPr>
          <a:xfrm>
            <a:off x="-1205729" y="0"/>
            <a:ext cx="9342110" cy="1334226"/>
            <a:chOff x="-1205729" y="0"/>
            <a:chExt cx="9342110" cy="1334226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39A71EC-4976-4F67-B081-3229AFDD1F0E}"/>
                </a:ext>
              </a:extLst>
            </p:cNvPr>
            <p:cNvSpPr/>
            <p:nvPr/>
          </p:nvSpPr>
          <p:spPr>
            <a:xfrm>
              <a:off x="-15953" y="0"/>
              <a:ext cx="6858000" cy="133422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85A5A01E-4F25-4982-BBA2-AF09682729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205729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718DC6A9-1CB4-434D-8D8D-8849CB7C7C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956002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6609E59A-26E6-44F5-939E-1FB3D91260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706275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6750622-A2A4-4517-A5EA-2C42F45F6F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456548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16C9ABD6-5944-45D6-A416-12943CFED7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206821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C114D88B-0B25-491B-A14C-58D82EF894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906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ECFC473B-BBAD-4F13-88EE-1E4E6FF4BC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633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96A54CC7-96AA-4B18-886D-948D7C3735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360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A3D62607-7B61-45B8-B561-86CFC10FCD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087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25C656B3-7DD7-4F48-BE56-0E3290B89B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814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3C823ACD-D624-4159-A877-93EC0DA2D7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91541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7B933EA1-853A-4F7D-9783-23D87E854D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1268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FDB04699-0635-4FDE-A201-C673959DD0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90995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8558692A-5D1E-47E9-9076-174C2FA995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0722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3F05795C-4386-492D-96C6-F25FF2E7B7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90449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AB3BB852-5FBE-40B2-B3A4-BF96F5FE08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0176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692E011D-9DA8-42F2-9610-A1D76F92A0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89903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49E414D-5AC4-4823-A3DB-1C20A1FD2A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9630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4E8E25D9-C1C8-411A-9589-D33B27E70B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89357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798B2AE3-5BCD-4C7E-9DE0-5D6C3877C3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9084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C6102DD4-1405-4C28-9F2F-54CE6E260B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8811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4A06F488-1582-4874-9109-1735D2EC2F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38538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E84A6DE1-3667-43F0-B1FC-5B46431BEC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8265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E7D78451-1E34-4B09-889A-31578086ED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37992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1662CA74-D6E8-40BD-8287-74701D05DA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87719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78CAED5E-5301-4D1E-91CA-F43D43399D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7446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46BE74A2-1DA4-4206-8134-5550B26F1E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7173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4D02CC68-1010-45CA-9EEC-8388A9FF5B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6900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7A5A9B08-2D0B-4C75-9964-A55179797E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86627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CB4A7E39-FFB8-4BE6-B9D0-953549BEC6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36354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A3B77B69-3720-4C7E-93AD-65BD17BFBA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6081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03D0495E-7D92-46A7-B6D7-F50734B026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5808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634E3799-95AF-42A3-BD0A-5722F2C3D2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5535" y="0"/>
              <a:ext cx="1350846" cy="1309004"/>
            </a:xfrm>
            <a:prstGeom prst="line">
              <a:avLst/>
            </a:prstGeom>
            <a:ln w="857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358FDA0-028F-42C1-9F18-EC9BCBE356E1}"/>
              </a:ext>
            </a:extLst>
          </p:cNvPr>
          <p:cNvSpPr/>
          <p:nvPr/>
        </p:nvSpPr>
        <p:spPr>
          <a:xfrm>
            <a:off x="-430" y="159471"/>
            <a:ext cx="6858000" cy="10154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万全ですか？大地震への備え</a:t>
            </a:r>
            <a:endParaRPr kumimoji="1" lang="en-US" altLang="ja-JP" sz="4000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今後３０年以内の震度６弱以上の地震発生確率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7C4EE56F-B00A-41B3-9E99-19EC60F14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936"/>
            <a:ext cx="6858000" cy="6890235"/>
          </a:xfrm>
          <a:prstGeom prst="rect">
            <a:avLst/>
          </a:prstGeom>
        </p:spPr>
      </p:pic>
      <p:sp>
        <p:nvSpPr>
          <p:cNvPr id="17" name="吹き出し: 四角形 16">
            <a:extLst>
              <a:ext uri="{FF2B5EF4-FFF2-40B4-BE49-F238E27FC236}">
                <a16:creationId xmlns:a16="http://schemas.microsoft.com/office/drawing/2014/main" id="{72EE3DC8-1D24-4AEF-A27A-31A881A6B07B}"/>
              </a:ext>
            </a:extLst>
          </p:cNvPr>
          <p:cNvSpPr/>
          <p:nvPr/>
        </p:nvSpPr>
        <p:spPr>
          <a:xfrm>
            <a:off x="568713" y="2314634"/>
            <a:ext cx="2754351" cy="1795347"/>
          </a:xfrm>
          <a:prstGeom prst="wedgeRectCallout">
            <a:avLst>
              <a:gd name="adj1" fmla="val 45091"/>
              <a:gd name="adj2" fmla="val 1380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高槻市西面南４丁目</a:t>
            </a:r>
            <a:endParaRPr lang="en-US" altLang="zh-TW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震度６弱の発生確率</a:t>
            </a:r>
            <a:endParaRPr lang="en-US" altLang="ja-JP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66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55.7%</a:t>
            </a:r>
            <a:endParaRPr lang="ja-JP" altLang="en-US" sz="6600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D38B153-00A4-4F0C-82B3-AF75AEC1A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25" y="6832946"/>
            <a:ext cx="2112264" cy="156972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C2F3229-0C6C-413F-A783-E17151FBE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661" y="8464325"/>
            <a:ext cx="1854900" cy="23220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FC7365-E159-4407-B2C9-F6AF9253175A}"/>
              </a:ext>
            </a:extLst>
          </p:cNvPr>
          <p:cNvSpPr txBox="1"/>
          <p:nvPr/>
        </p:nvSpPr>
        <p:spPr>
          <a:xfrm>
            <a:off x="0" y="8860678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耐震診断のことならご相談ください</a:t>
            </a: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8BBB6577-9458-4A2B-89B6-1BC6B3E3C1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15" y="6812720"/>
            <a:ext cx="2112264" cy="11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329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43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伊藤健三</dc:creator>
  <cp:lastModifiedBy>伊藤健三</cp:lastModifiedBy>
  <cp:revision>7</cp:revision>
  <dcterms:created xsi:type="dcterms:W3CDTF">2018-07-31T07:48:14Z</dcterms:created>
  <dcterms:modified xsi:type="dcterms:W3CDTF">2018-08-01T02:33:16Z</dcterms:modified>
</cp:coreProperties>
</file>